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60" r:id="rId6"/>
    <p:sldId id="261" r:id="rId7"/>
    <p:sldId id="257" r:id="rId8"/>
    <p:sldId id="275" r:id="rId9"/>
    <p:sldId id="262" r:id="rId10"/>
    <p:sldId id="276" r:id="rId11"/>
    <p:sldId id="277" r:id="rId12"/>
    <p:sldId id="258" r:id="rId13"/>
    <p:sldId id="264" r:id="rId14"/>
    <p:sldId id="265" r:id="rId15"/>
    <p:sldId id="266" r:id="rId16"/>
    <p:sldId id="267" r:id="rId17"/>
    <p:sldId id="268" r:id="rId18"/>
    <p:sldId id="279" r:id="rId19"/>
    <p:sldId id="278" r:id="rId20"/>
    <p:sldId id="274" r:id="rId21"/>
    <p:sldId id="269" r:id="rId22"/>
    <p:sldId id="272" r:id="rId23"/>
    <p:sldId id="273" r:id="rId24"/>
    <p:sldId id="271" r:id="rId25"/>
    <p:sldId id="263" r:id="rId26"/>
    <p:sldId id="25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DF2D75-4707-49C9-B65C-793885062F0B}" v="36" dt="2020-11-17T23:44:54.912"/>
    <p1510:client id="{5928B295-40C6-4C1A-B4E7-CB8105D1D0C4}" v="9" dt="2020-11-17T23:43:06.131"/>
    <p1510:client id="{6DB8F5A2-E78F-465F-8BE2-72EA14A90099}" v="65" dt="2020-11-17T22:21:40.296"/>
    <p1510:client id="{82A8F878-F8FA-4B89-9630-DF44140CFFA0}" v="33" dt="2020-11-17T23:41:06.260"/>
    <p1510:client id="{BEF5319A-8F67-407A-8CA9-51D3D7D54549}" v="31" dt="2020-11-17T23:38:09.3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yesta, Krishna Priya" userId="S::kjyesta@usf.edu::e88599a2-e758-4ebf-bafe-515d56cde0e7" providerId="AD" clId="Web-{58DF2D75-4707-49C9-B65C-793885062F0B}"/>
    <pc:docChg chg="modSld">
      <pc:chgData name="Jyesta, Krishna Priya" userId="S::kjyesta@usf.edu::e88599a2-e758-4ebf-bafe-515d56cde0e7" providerId="AD" clId="Web-{58DF2D75-4707-49C9-B65C-793885062F0B}" dt="2020-11-17T23:44:54.912" v="34" actId="20577"/>
      <pc:docMkLst>
        <pc:docMk/>
      </pc:docMkLst>
      <pc:sldChg chg="modSp">
        <pc:chgData name="Jyesta, Krishna Priya" userId="S::kjyesta@usf.edu::e88599a2-e758-4ebf-bafe-515d56cde0e7" providerId="AD" clId="Web-{58DF2D75-4707-49C9-B65C-793885062F0B}" dt="2020-11-17T23:44:54.912" v="33" actId="20577"/>
        <pc:sldMkLst>
          <pc:docMk/>
          <pc:sldMk cId="1629372746" sldId="256"/>
        </pc:sldMkLst>
        <pc:spChg chg="mod">
          <ac:chgData name="Jyesta, Krishna Priya" userId="S::kjyesta@usf.edu::e88599a2-e758-4ebf-bafe-515d56cde0e7" providerId="AD" clId="Web-{58DF2D75-4707-49C9-B65C-793885062F0B}" dt="2020-11-17T23:44:54.912" v="33" actId="20577"/>
          <ac:spMkLst>
            <pc:docMk/>
            <pc:sldMk cId="1629372746" sldId="256"/>
            <ac:spMk id="2" creationId="{893A6EF6-7010-4EA3-9A0D-5C4AD752CD70}"/>
          </ac:spMkLst>
        </pc:spChg>
      </pc:sldChg>
      <pc:sldChg chg="addSp modSp">
        <pc:chgData name="Jyesta, Krishna Priya" userId="S::kjyesta@usf.edu::e88599a2-e758-4ebf-bafe-515d56cde0e7" providerId="AD" clId="Web-{58DF2D75-4707-49C9-B65C-793885062F0B}" dt="2020-11-17T23:44:19.426" v="1"/>
        <pc:sldMkLst>
          <pc:docMk/>
          <pc:sldMk cId="1321903261" sldId="269"/>
        </pc:sldMkLst>
        <pc:picChg chg="add mod">
          <ac:chgData name="Jyesta, Krishna Priya" userId="S::kjyesta@usf.edu::e88599a2-e758-4ebf-bafe-515d56cde0e7" providerId="AD" clId="Web-{58DF2D75-4707-49C9-B65C-793885062F0B}" dt="2020-11-17T23:44:19.426" v="1"/>
          <ac:picMkLst>
            <pc:docMk/>
            <pc:sldMk cId="1321903261" sldId="269"/>
            <ac:picMk id="2" creationId="{7765AC73-633C-43F7-91F9-0A8E14AC4989}"/>
          </ac:picMkLst>
        </pc:picChg>
      </pc:sldChg>
    </pc:docChg>
  </pc:docChgLst>
  <pc:docChgLst>
    <pc:chgData name="Jyesta, Krishna Priya" userId="S::kjyesta@usf.edu::e88599a2-e758-4ebf-bafe-515d56cde0e7" providerId="AD" clId="Web-{5928B295-40C6-4C1A-B4E7-CB8105D1D0C4}"/>
    <pc:docChg chg="modSld">
      <pc:chgData name="Jyesta, Krishna Priya" userId="S::kjyesta@usf.edu::e88599a2-e758-4ebf-bafe-515d56cde0e7" providerId="AD" clId="Web-{5928B295-40C6-4C1A-B4E7-CB8105D1D0C4}" dt="2020-11-17T23:43:06.131" v="8"/>
      <pc:docMkLst>
        <pc:docMk/>
      </pc:docMkLst>
      <pc:sldChg chg="delSp">
        <pc:chgData name="Jyesta, Krishna Priya" userId="S::kjyesta@usf.edu::e88599a2-e758-4ebf-bafe-515d56cde0e7" providerId="AD" clId="Web-{5928B295-40C6-4C1A-B4E7-CB8105D1D0C4}" dt="2020-11-17T23:43:06.131" v="8"/>
        <pc:sldMkLst>
          <pc:docMk/>
          <pc:sldMk cId="1321903261" sldId="269"/>
        </pc:sldMkLst>
        <pc:picChg chg="del">
          <ac:chgData name="Jyesta, Krishna Priya" userId="S::kjyesta@usf.edu::e88599a2-e758-4ebf-bafe-515d56cde0e7" providerId="AD" clId="Web-{5928B295-40C6-4C1A-B4E7-CB8105D1D0C4}" dt="2020-11-17T23:43:06.131" v="8"/>
          <ac:picMkLst>
            <pc:docMk/>
            <pc:sldMk cId="1321903261" sldId="269"/>
            <ac:picMk id="4" creationId="{C7903428-5495-4A80-AFCD-185D4B480DDC}"/>
          </ac:picMkLst>
        </pc:picChg>
      </pc:sldChg>
      <pc:sldChg chg="addSp modSp mod setBg">
        <pc:chgData name="Jyesta, Krishna Priya" userId="S::kjyesta@usf.edu::e88599a2-e758-4ebf-bafe-515d56cde0e7" providerId="AD" clId="Web-{5928B295-40C6-4C1A-B4E7-CB8105D1D0C4}" dt="2020-11-17T23:42:20.035" v="7"/>
        <pc:sldMkLst>
          <pc:docMk/>
          <pc:sldMk cId="1247052243" sldId="279"/>
        </pc:sldMkLst>
        <pc:picChg chg="add mod">
          <ac:chgData name="Jyesta, Krishna Priya" userId="S::kjyesta@usf.edu::e88599a2-e758-4ebf-bafe-515d56cde0e7" providerId="AD" clId="Web-{5928B295-40C6-4C1A-B4E7-CB8105D1D0C4}" dt="2020-11-17T23:42:20.035" v="7"/>
          <ac:picMkLst>
            <pc:docMk/>
            <pc:sldMk cId="1247052243" sldId="279"/>
            <ac:picMk id="2" creationId="{ECF4E465-613B-4DA2-B12F-39BA430E09A0}"/>
          </ac:picMkLst>
        </pc:picChg>
      </pc:sldChg>
    </pc:docChg>
  </pc:docChgLst>
  <pc:docChgLst>
    <pc:chgData name="Jyesta, Krishna Priya" userId="S::kjyesta@usf.edu::e88599a2-e758-4ebf-bafe-515d56cde0e7" providerId="AD" clId="Web-{82A8F878-F8FA-4B89-9630-DF44140CFFA0}"/>
    <pc:docChg chg="addSld modSld">
      <pc:chgData name="Jyesta, Krishna Priya" userId="S::kjyesta@usf.edu::e88599a2-e758-4ebf-bafe-515d56cde0e7" providerId="AD" clId="Web-{82A8F878-F8FA-4B89-9630-DF44140CFFA0}" dt="2020-11-17T23:41:06.260" v="28" actId="14100"/>
      <pc:docMkLst>
        <pc:docMk/>
      </pc:docMkLst>
      <pc:sldChg chg="addSp delSp modSp">
        <pc:chgData name="Jyesta, Krishna Priya" userId="S::kjyesta@usf.edu::e88599a2-e758-4ebf-bafe-515d56cde0e7" providerId="AD" clId="Web-{82A8F878-F8FA-4B89-9630-DF44140CFFA0}" dt="2020-11-17T23:39:46.227" v="21"/>
        <pc:sldMkLst>
          <pc:docMk/>
          <pc:sldMk cId="2231969177" sldId="267"/>
        </pc:sldMkLst>
        <pc:picChg chg="add mod">
          <ac:chgData name="Jyesta, Krishna Priya" userId="S::kjyesta@usf.edu::e88599a2-e758-4ebf-bafe-515d56cde0e7" providerId="AD" clId="Web-{82A8F878-F8FA-4B89-9630-DF44140CFFA0}" dt="2020-11-17T23:39:46.227" v="21"/>
          <ac:picMkLst>
            <pc:docMk/>
            <pc:sldMk cId="2231969177" sldId="267"/>
            <ac:picMk id="2" creationId="{7187BA41-735B-456D-BDB7-E0A057159096}"/>
          </ac:picMkLst>
        </pc:picChg>
        <pc:picChg chg="del">
          <ac:chgData name="Jyesta, Krishna Priya" userId="S::kjyesta@usf.edu::e88599a2-e758-4ebf-bafe-515d56cde0e7" providerId="AD" clId="Web-{82A8F878-F8FA-4B89-9630-DF44140CFFA0}" dt="2020-11-17T23:37:07.020" v="7"/>
          <ac:picMkLst>
            <pc:docMk/>
            <pc:sldMk cId="2231969177" sldId="267"/>
            <ac:picMk id="4" creationId="{FB4A9AA4-BC20-48B8-BE34-E894E53E722F}"/>
          </ac:picMkLst>
        </pc:picChg>
      </pc:sldChg>
      <pc:sldChg chg="addSp delSp modSp">
        <pc:chgData name="Jyesta, Krishna Priya" userId="S::kjyesta@usf.edu::e88599a2-e758-4ebf-bafe-515d56cde0e7" providerId="AD" clId="Web-{82A8F878-F8FA-4B89-9630-DF44140CFFA0}" dt="2020-11-17T23:39:39.695" v="20"/>
        <pc:sldMkLst>
          <pc:docMk/>
          <pc:sldMk cId="2937449952" sldId="268"/>
        </pc:sldMkLst>
        <pc:picChg chg="add mod">
          <ac:chgData name="Jyesta, Krishna Priya" userId="S::kjyesta@usf.edu::e88599a2-e758-4ebf-bafe-515d56cde0e7" providerId="AD" clId="Web-{82A8F878-F8FA-4B89-9630-DF44140CFFA0}" dt="2020-11-17T23:39:39.695" v="20"/>
          <ac:picMkLst>
            <pc:docMk/>
            <pc:sldMk cId="2937449952" sldId="268"/>
            <ac:picMk id="2" creationId="{23B52ACC-1B45-4D0B-9C10-48621D47DA33}"/>
          </ac:picMkLst>
        </pc:picChg>
        <pc:picChg chg="del">
          <ac:chgData name="Jyesta, Krishna Priya" userId="S::kjyesta@usf.edu::e88599a2-e758-4ebf-bafe-515d56cde0e7" providerId="AD" clId="Web-{82A8F878-F8FA-4B89-9630-DF44140CFFA0}" dt="2020-11-17T23:37:10.083" v="8"/>
          <ac:picMkLst>
            <pc:docMk/>
            <pc:sldMk cId="2937449952" sldId="268"/>
            <ac:picMk id="4" creationId="{37C24B6B-523C-4E72-B2AC-60DB28968857}"/>
          </ac:picMkLst>
        </pc:picChg>
      </pc:sldChg>
      <pc:sldChg chg="addSp modSp new">
        <pc:chgData name="Jyesta, Krishna Priya" userId="S::kjyesta@usf.edu::e88599a2-e758-4ebf-bafe-515d56cde0e7" providerId="AD" clId="Web-{82A8F878-F8FA-4B89-9630-DF44140CFFA0}" dt="2020-11-17T23:41:06.260" v="28" actId="14100"/>
        <pc:sldMkLst>
          <pc:docMk/>
          <pc:sldMk cId="1559533842" sldId="278"/>
        </pc:sldMkLst>
        <pc:picChg chg="add mod">
          <ac:chgData name="Jyesta, Krishna Priya" userId="S::kjyesta@usf.edu::e88599a2-e758-4ebf-bafe-515d56cde0e7" providerId="AD" clId="Web-{82A8F878-F8FA-4B89-9630-DF44140CFFA0}" dt="2020-11-17T23:35:32.784" v="6" actId="14100"/>
          <ac:picMkLst>
            <pc:docMk/>
            <pc:sldMk cId="1559533842" sldId="278"/>
            <ac:picMk id="2" creationId="{BA45C0D8-6A6A-4E2F-B4A8-A960ACC94844}"/>
          </ac:picMkLst>
        </pc:picChg>
        <pc:picChg chg="add mod">
          <ac:chgData name="Jyesta, Krishna Priya" userId="S::kjyesta@usf.edu::e88599a2-e758-4ebf-bafe-515d56cde0e7" providerId="AD" clId="Web-{82A8F878-F8FA-4B89-9630-DF44140CFFA0}" dt="2020-11-17T23:41:06.260" v="28" actId="14100"/>
          <ac:picMkLst>
            <pc:docMk/>
            <pc:sldMk cId="1559533842" sldId="278"/>
            <ac:picMk id="3" creationId="{0D69586E-2926-4CED-AF8C-4D0DA3AD31E1}"/>
          </ac:picMkLst>
        </pc:picChg>
      </pc:sldChg>
      <pc:sldChg chg="new">
        <pc:chgData name="Jyesta, Krishna Priya" userId="S::kjyesta@usf.edu::e88599a2-e758-4ebf-bafe-515d56cde0e7" providerId="AD" clId="Web-{82A8F878-F8FA-4B89-9630-DF44140CFFA0}" dt="2020-11-17T23:40:44.556" v="26"/>
        <pc:sldMkLst>
          <pc:docMk/>
          <pc:sldMk cId="1247052243" sldId="279"/>
        </pc:sldMkLst>
      </pc:sldChg>
    </pc:docChg>
  </pc:docChgLst>
  <pc:docChgLst>
    <pc:chgData name="Omisakin, Adeyemi" userId="S::aomisakin@usf.edu::4ee1b90d-8f4a-4f59-806a-525a9016498d" providerId="AD" clId="Web-{BEF5319A-8F67-407A-8CA9-51D3D7D54549}"/>
    <pc:docChg chg="modSld">
      <pc:chgData name="Omisakin, Adeyemi" userId="S::aomisakin@usf.edu::4ee1b90d-8f4a-4f59-806a-525a9016498d" providerId="AD" clId="Web-{BEF5319A-8F67-407A-8CA9-51D3D7D54549}" dt="2020-11-17T23:38:09.309" v="30" actId="20577"/>
      <pc:docMkLst>
        <pc:docMk/>
      </pc:docMkLst>
      <pc:sldChg chg="modSp">
        <pc:chgData name="Omisakin, Adeyemi" userId="S::aomisakin@usf.edu::4ee1b90d-8f4a-4f59-806a-525a9016498d" providerId="AD" clId="Web-{BEF5319A-8F67-407A-8CA9-51D3D7D54549}" dt="2020-11-17T23:38:09.309" v="29" actId="20577"/>
        <pc:sldMkLst>
          <pc:docMk/>
          <pc:sldMk cId="861636464" sldId="259"/>
        </pc:sldMkLst>
        <pc:spChg chg="mod">
          <ac:chgData name="Omisakin, Adeyemi" userId="S::aomisakin@usf.edu::4ee1b90d-8f4a-4f59-806a-525a9016498d" providerId="AD" clId="Web-{BEF5319A-8F67-407A-8CA9-51D3D7D54549}" dt="2020-11-17T23:38:09.309" v="29" actId="20577"/>
          <ac:spMkLst>
            <pc:docMk/>
            <pc:sldMk cId="861636464" sldId="259"/>
            <ac:spMk id="3" creationId="{27315D58-9F51-4AC3-9AB1-3CF512A0F1F7}"/>
          </ac:spMkLst>
        </pc:spChg>
      </pc:sldChg>
    </pc:docChg>
  </pc:docChgLst>
  <pc:docChgLst>
    <pc:chgData name="Kasibhotla, Sirisha" userId="S::skasibhotla@usf.edu::c85f77c4-bffe-49a5-a45a-76fd2cbdce71" providerId="AD" clId="Web-{6DB8F5A2-E78F-465F-8BE2-72EA14A90099}"/>
    <pc:docChg chg="modSld">
      <pc:chgData name="Kasibhotla, Sirisha" userId="S::skasibhotla@usf.edu::c85f77c4-bffe-49a5-a45a-76fd2cbdce71" providerId="AD" clId="Web-{6DB8F5A2-E78F-465F-8BE2-72EA14A90099}" dt="2020-11-17T22:21:40.296" v="64" actId="20577"/>
      <pc:docMkLst>
        <pc:docMk/>
      </pc:docMkLst>
      <pc:sldChg chg="modSp">
        <pc:chgData name="Kasibhotla, Sirisha" userId="S::skasibhotla@usf.edu::c85f77c4-bffe-49a5-a45a-76fd2cbdce71" providerId="AD" clId="Web-{6DB8F5A2-E78F-465F-8BE2-72EA14A90099}" dt="2020-11-17T22:21:40.296" v="63" actId="20577"/>
        <pc:sldMkLst>
          <pc:docMk/>
          <pc:sldMk cId="1404663766" sldId="257"/>
        </pc:sldMkLst>
        <pc:spChg chg="mod">
          <ac:chgData name="Kasibhotla, Sirisha" userId="S::skasibhotla@usf.edu::c85f77c4-bffe-49a5-a45a-76fd2cbdce71" providerId="AD" clId="Web-{6DB8F5A2-E78F-465F-8BE2-72EA14A90099}" dt="2020-11-17T22:21:40.296" v="63" actId="20577"/>
          <ac:spMkLst>
            <pc:docMk/>
            <pc:sldMk cId="1404663766" sldId="257"/>
            <ac:spMk id="3" creationId="{EE2BED22-2AA9-49E0-8F8B-D151AD981E2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38993E16-76A6-480A-A439-DFF530EC9FA4}" type="datetimeFigureOut">
              <a:rPr lang="en-IN" smtClean="0"/>
              <a:t>17-11-2020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876043D-BD2E-4A11-A397-1065AEBDA99A}" type="slidenum">
              <a:rPr lang="en-IN" smtClean="0"/>
              <a:t>‹#›</a:t>
            </a:fld>
            <a:endParaRPr lang="en-IN"/>
          </a:p>
        </p:txBody>
      </p:sp>
    </p:spTree>
    <p:extLst>
      <p:ext uri="{BB962C8B-B14F-4D97-AF65-F5344CB8AC3E}">
        <p14:creationId xmlns:p14="http://schemas.microsoft.com/office/powerpoint/2010/main" val="2684636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993E16-76A6-480A-A439-DFF530EC9FA4}" type="datetimeFigureOut">
              <a:rPr lang="en-IN" smtClean="0"/>
              <a:t>17-11-2020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876043D-BD2E-4A11-A397-1065AEBDA99A}" type="slidenum">
              <a:rPr lang="en-IN" smtClean="0"/>
              <a:t>‹#›</a:t>
            </a:fld>
            <a:endParaRPr lang="en-IN"/>
          </a:p>
        </p:txBody>
      </p:sp>
    </p:spTree>
    <p:extLst>
      <p:ext uri="{BB962C8B-B14F-4D97-AF65-F5344CB8AC3E}">
        <p14:creationId xmlns:p14="http://schemas.microsoft.com/office/powerpoint/2010/main" val="257213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993E16-76A6-480A-A439-DFF530EC9FA4}" type="datetimeFigureOut">
              <a:rPr lang="en-IN" smtClean="0"/>
              <a:t>17-11-2020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876043D-BD2E-4A11-A397-1065AEBDA99A}" type="slidenum">
              <a:rPr lang="en-IN" smtClean="0"/>
              <a:t>‹#›</a:t>
            </a:fld>
            <a:endParaRPr lang="en-IN"/>
          </a:p>
        </p:txBody>
      </p:sp>
    </p:spTree>
    <p:extLst>
      <p:ext uri="{BB962C8B-B14F-4D97-AF65-F5344CB8AC3E}">
        <p14:creationId xmlns:p14="http://schemas.microsoft.com/office/powerpoint/2010/main" val="3414371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993E16-76A6-480A-A439-DFF530EC9FA4}" type="datetimeFigureOut">
              <a:rPr lang="en-IN" smtClean="0"/>
              <a:t>17-11-2020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876043D-BD2E-4A11-A397-1065AEBDA99A}"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7274975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993E16-76A6-480A-A439-DFF530EC9FA4}" type="datetimeFigureOut">
              <a:rPr lang="en-IN" smtClean="0"/>
              <a:t>17-11-2020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876043D-BD2E-4A11-A397-1065AEBDA99A}" type="slidenum">
              <a:rPr lang="en-IN" smtClean="0"/>
              <a:t>‹#›</a:t>
            </a:fld>
            <a:endParaRPr lang="en-IN"/>
          </a:p>
        </p:txBody>
      </p:sp>
    </p:spTree>
    <p:extLst>
      <p:ext uri="{BB962C8B-B14F-4D97-AF65-F5344CB8AC3E}">
        <p14:creationId xmlns:p14="http://schemas.microsoft.com/office/powerpoint/2010/main" val="2698843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8993E16-76A6-480A-A439-DFF530EC9FA4}" type="datetimeFigureOut">
              <a:rPr lang="en-IN" smtClean="0"/>
              <a:t>17-11-2020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876043D-BD2E-4A11-A397-1065AEBDA99A}" type="slidenum">
              <a:rPr lang="en-IN" smtClean="0"/>
              <a:t>‹#›</a:t>
            </a:fld>
            <a:endParaRPr lang="en-IN"/>
          </a:p>
        </p:txBody>
      </p:sp>
    </p:spTree>
    <p:extLst>
      <p:ext uri="{BB962C8B-B14F-4D97-AF65-F5344CB8AC3E}">
        <p14:creationId xmlns:p14="http://schemas.microsoft.com/office/powerpoint/2010/main" val="21136532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8993E16-76A6-480A-A439-DFF530EC9FA4}" type="datetimeFigureOut">
              <a:rPr lang="en-IN" smtClean="0"/>
              <a:t>17-11-2020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876043D-BD2E-4A11-A397-1065AEBDA99A}" type="slidenum">
              <a:rPr lang="en-IN" smtClean="0"/>
              <a:t>‹#›</a:t>
            </a:fld>
            <a:endParaRPr lang="en-IN"/>
          </a:p>
        </p:txBody>
      </p:sp>
    </p:spTree>
    <p:extLst>
      <p:ext uri="{BB962C8B-B14F-4D97-AF65-F5344CB8AC3E}">
        <p14:creationId xmlns:p14="http://schemas.microsoft.com/office/powerpoint/2010/main" val="2358790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993E16-76A6-480A-A439-DFF530EC9FA4}" type="datetimeFigureOut">
              <a:rPr lang="en-IN" smtClean="0"/>
              <a:t>17-11-2020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76043D-BD2E-4A11-A397-1065AEBDA99A}" type="slidenum">
              <a:rPr lang="en-IN" smtClean="0"/>
              <a:t>‹#›</a:t>
            </a:fld>
            <a:endParaRPr lang="en-IN"/>
          </a:p>
        </p:txBody>
      </p:sp>
    </p:spTree>
    <p:extLst>
      <p:ext uri="{BB962C8B-B14F-4D97-AF65-F5344CB8AC3E}">
        <p14:creationId xmlns:p14="http://schemas.microsoft.com/office/powerpoint/2010/main" val="1405529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993E16-76A6-480A-A439-DFF530EC9FA4}" type="datetimeFigureOut">
              <a:rPr lang="en-IN" smtClean="0"/>
              <a:t>17-11-2020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76043D-BD2E-4A11-A397-1065AEBDA99A}" type="slidenum">
              <a:rPr lang="en-IN" smtClean="0"/>
              <a:t>‹#›</a:t>
            </a:fld>
            <a:endParaRPr lang="en-IN"/>
          </a:p>
        </p:txBody>
      </p:sp>
    </p:spTree>
    <p:extLst>
      <p:ext uri="{BB962C8B-B14F-4D97-AF65-F5344CB8AC3E}">
        <p14:creationId xmlns:p14="http://schemas.microsoft.com/office/powerpoint/2010/main" val="185214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993E16-76A6-480A-A439-DFF530EC9FA4}" type="datetimeFigureOut">
              <a:rPr lang="en-IN" smtClean="0"/>
              <a:t>17-11-2020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76043D-BD2E-4A11-A397-1065AEBDA99A}" type="slidenum">
              <a:rPr lang="en-IN" smtClean="0"/>
              <a:t>‹#›</a:t>
            </a:fld>
            <a:endParaRPr lang="en-IN"/>
          </a:p>
        </p:txBody>
      </p:sp>
    </p:spTree>
    <p:extLst>
      <p:ext uri="{BB962C8B-B14F-4D97-AF65-F5344CB8AC3E}">
        <p14:creationId xmlns:p14="http://schemas.microsoft.com/office/powerpoint/2010/main" val="2431247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8993E16-76A6-480A-A439-DFF530EC9FA4}" type="datetimeFigureOut">
              <a:rPr lang="en-IN" smtClean="0"/>
              <a:t>17-11-2020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76043D-BD2E-4A11-A397-1065AEBDA99A}" type="slidenum">
              <a:rPr lang="en-IN" smtClean="0"/>
              <a:t>‹#›</a:t>
            </a:fld>
            <a:endParaRPr lang="en-IN"/>
          </a:p>
        </p:txBody>
      </p:sp>
    </p:spTree>
    <p:extLst>
      <p:ext uri="{BB962C8B-B14F-4D97-AF65-F5344CB8AC3E}">
        <p14:creationId xmlns:p14="http://schemas.microsoft.com/office/powerpoint/2010/main" val="4070219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993E16-76A6-480A-A439-DFF530EC9FA4}" type="datetimeFigureOut">
              <a:rPr lang="en-IN" smtClean="0"/>
              <a:t>17-11-2020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876043D-BD2E-4A11-A397-1065AEBDA99A}" type="slidenum">
              <a:rPr lang="en-IN" smtClean="0"/>
              <a:t>‹#›</a:t>
            </a:fld>
            <a:endParaRPr lang="en-IN"/>
          </a:p>
        </p:txBody>
      </p:sp>
    </p:spTree>
    <p:extLst>
      <p:ext uri="{BB962C8B-B14F-4D97-AF65-F5344CB8AC3E}">
        <p14:creationId xmlns:p14="http://schemas.microsoft.com/office/powerpoint/2010/main" val="1080989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993E16-76A6-480A-A439-DFF530EC9FA4}" type="datetimeFigureOut">
              <a:rPr lang="en-IN" smtClean="0"/>
              <a:t>17-11-2020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876043D-BD2E-4A11-A397-1065AEBDA99A}" type="slidenum">
              <a:rPr lang="en-IN" smtClean="0"/>
              <a:t>‹#›</a:t>
            </a:fld>
            <a:endParaRPr lang="en-IN"/>
          </a:p>
        </p:txBody>
      </p:sp>
    </p:spTree>
    <p:extLst>
      <p:ext uri="{BB962C8B-B14F-4D97-AF65-F5344CB8AC3E}">
        <p14:creationId xmlns:p14="http://schemas.microsoft.com/office/powerpoint/2010/main" val="3032459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993E16-76A6-480A-A439-DFF530EC9FA4}" type="datetimeFigureOut">
              <a:rPr lang="en-IN" smtClean="0"/>
              <a:t>17-11-2020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876043D-BD2E-4A11-A397-1065AEBDA99A}" type="slidenum">
              <a:rPr lang="en-IN" smtClean="0"/>
              <a:t>‹#›</a:t>
            </a:fld>
            <a:endParaRPr lang="en-IN"/>
          </a:p>
        </p:txBody>
      </p:sp>
    </p:spTree>
    <p:extLst>
      <p:ext uri="{BB962C8B-B14F-4D97-AF65-F5344CB8AC3E}">
        <p14:creationId xmlns:p14="http://schemas.microsoft.com/office/powerpoint/2010/main" val="3585003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993E16-76A6-480A-A439-DFF530EC9FA4}" type="datetimeFigureOut">
              <a:rPr lang="en-IN" smtClean="0"/>
              <a:t>17-11-2020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876043D-BD2E-4A11-A397-1065AEBDA99A}" type="slidenum">
              <a:rPr lang="en-IN" smtClean="0"/>
              <a:t>‹#›</a:t>
            </a:fld>
            <a:endParaRPr lang="en-IN"/>
          </a:p>
        </p:txBody>
      </p:sp>
    </p:spTree>
    <p:extLst>
      <p:ext uri="{BB962C8B-B14F-4D97-AF65-F5344CB8AC3E}">
        <p14:creationId xmlns:p14="http://schemas.microsoft.com/office/powerpoint/2010/main" val="74979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993E16-76A6-480A-A439-DFF530EC9FA4}" type="datetimeFigureOut">
              <a:rPr lang="en-IN" smtClean="0"/>
              <a:t>17-11-2020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876043D-BD2E-4A11-A397-1065AEBDA99A}" type="slidenum">
              <a:rPr lang="en-IN" smtClean="0"/>
              <a:t>‹#›</a:t>
            </a:fld>
            <a:endParaRPr lang="en-IN"/>
          </a:p>
        </p:txBody>
      </p:sp>
    </p:spTree>
    <p:extLst>
      <p:ext uri="{BB962C8B-B14F-4D97-AF65-F5344CB8AC3E}">
        <p14:creationId xmlns:p14="http://schemas.microsoft.com/office/powerpoint/2010/main" val="3146717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993E16-76A6-480A-A439-DFF530EC9FA4}" type="datetimeFigureOut">
              <a:rPr lang="en-IN" smtClean="0"/>
              <a:t>17-11-2020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876043D-BD2E-4A11-A397-1065AEBDA99A}" type="slidenum">
              <a:rPr lang="en-IN" smtClean="0"/>
              <a:t>‹#›</a:t>
            </a:fld>
            <a:endParaRPr lang="en-IN"/>
          </a:p>
        </p:txBody>
      </p:sp>
    </p:spTree>
    <p:extLst>
      <p:ext uri="{BB962C8B-B14F-4D97-AF65-F5344CB8AC3E}">
        <p14:creationId xmlns:p14="http://schemas.microsoft.com/office/powerpoint/2010/main" val="3060870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8993E16-76A6-480A-A439-DFF530EC9FA4}" type="datetimeFigureOut">
              <a:rPr lang="en-IN" smtClean="0"/>
              <a:t>17-11-2020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876043D-BD2E-4A11-A397-1065AEBDA99A}" type="slidenum">
              <a:rPr lang="en-IN" smtClean="0"/>
              <a:t>‹#›</a:t>
            </a:fld>
            <a:endParaRPr lang="en-IN"/>
          </a:p>
        </p:txBody>
      </p:sp>
    </p:spTree>
    <p:extLst>
      <p:ext uri="{BB962C8B-B14F-4D97-AF65-F5344CB8AC3E}">
        <p14:creationId xmlns:p14="http://schemas.microsoft.com/office/powerpoint/2010/main" val="335827409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towardsdatascience.com/introduction-to-hidden-markov-models-cd2c93e6b78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6EF6-7010-4EA3-9A0D-5C4AD752CD70}"/>
              </a:ext>
            </a:extLst>
          </p:cNvPr>
          <p:cNvSpPr>
            <a:spLocks noGrp="1"/>
          </p:cNvSpPr>
          <p:nvPr>
            <p:ph type="ctrTitle"/>
          </p:nvPr>
        </p:nvSpPr>
        <p:spPr>
          <a:xfrm>
            <a:off x="1373975" y="1888062"/>
            <a:ext cx="9144000" cy="1540938"/>
          </a:xfrm>
        </p:spPr>
        <p:txBody>
          <a:bodyPr>
            <a:normAutofit/>
          </a:bodyPr>
          <a:lstStyle/>
          <a:p>
            <a:pPr algn="ctr"/>
            <a:r>
              <a:rPr lang="en-US" sz="4800"/>
              <a:t> Interpreting  American Sign Language </a:t>
            </a:r>
            <a:br>
              <a:rPr lang="en-US" sz="4800"/>
            </a:br>
            <a:r>
              <a:rPr lang="en-US" sz="4800"/>
              <a:t>Using Machine Learning</a:t>
            </a:r>
            <a:endParaRPr lang="en-IN" sz="4800"/>
          </a:p>
        </p:txBody>
      </p:sp>
      <p:sp>
        <p:nvSpPr>
          <p:cNvPr id="6" name="TextBox 5">
            <a:extLst>
              <a:ext uri="{FF2B5EF4-FFF2-40B4-BE49-F238E27FC236}">
                <a16:creationId xmlns:a16="http://schemas.microsoft.com/office/drawing/2014/main" id="{C9408997-3884-4520-BCB1-59AF69C9B222}"/>
              </a:ext>
            </a:extLst>
          </p:cNvPr>
          <p:cNvSpPr txBox="1"/>
          <p:nvPr/>
        </p:nvSpPr>
        <p:spPr>
          <a:xfrm>
            <a:off x="3025221" y="3770208"/>
            <a:ext cx="5841507" cy="2585323"/>
          </a:xfrm>
          <a:prstGeom prst="rect">
            <a:avLst/>
          </a:prstGeom>
          <a:noFill/>
        </p:spPr>
        <p:txBody>
          <a:bodyPr wrap="square" rtlCol="0">
            <a:spAutoFit/>
          </a:bodyPr>
          <a:lstStyle/>
          <a:p>
            <a:pPr algn="ctr"/>
            <a:r>
              <a:rPr lang="en-US" sz="2400"/>
              <a:t>Project Team: </a:t>
            </a:r>
          </a:p>
          <a:p>
            <a:pPr algn="ctr"/>
            <a:r>
              <a:rPr lang="en-IN" sz="2400" err="1"/>
              <a:t>Akriti</a:t>
            </a:r>
            <a:r>
              <a:rPr lang="en-IN" sz="2400"/>
              <a:t> Bhanot</a:t>
            </a:r>
          </a:p>
          <a:p>
            <a:pPr algn="ctr"/>
            <a:r>
              <a:rPr lang="en-IN" sz="2400"/>
              <a:t>Nicholas Chin </a:t>
            </a:r>
          </a:p>
          <a:p>
            <a:pPr algn="ctr"/>
            <a:r>
              <a:rPr lang="en-IN" sz="2400"/>
              <a:t>Krishna Priya </a:t>
            </a:r>
            <a:r>
              <a:rPr lang="en-IN" sz="2400" err="1"/>
              <a:t>Jyesta</a:t>
            </a:r>
            <a:r>
              <a:rPr lang="en-IN" sz="2400"/>
              <a:t> </a:t>
            </a:r>
          </a:p>
          <a:p>
            <a:pPr algn="ctr"/>
            <a:r>
              <a:rPr lang="en-IN" sz="2400"/>
              <a:t> Sirisha </a:t>
            </a:r>
            <a:r>
              <a:rPr lang="en-IN" sz="2400" err="1"/>
              <a:t>Kasibhotla</a:t>
            </a:r>
            <a:endParaRPr lang="en-IN" sz="2400"/>
          </a:p>
          <a:p>
            <a:pPr algn="ctr"/>
            <a:r>
              <a:rPr lang="en-IN" sz="2400"/>
              <a:t>Adeyemi </a:t>
            </a:r>
            <a:r>
              <a:rPr lang="en-IN" sz="2400" err="1"/>
              <a:t>Omisakin</a:t>
            </a:r>
            <a:r>
              <a:rPr lang="en-IN" sz="2400"/>
              <a:t> </a:t>
            </a:r>
          </a:p>
          <a:p>
            <a:endParaRPr lang="en-IN"/>
          </a:p>
        </p:txBody>
      </p:sp>
    </p:spTree>
    <p:extLst>
      <p:ext uri="{BB962C8B-B14F-4D97-AF65-F5344CB8AC3E}">
        <p14:creationId xmlns:p14="http://schemas.microsoft.com/office/powerpoint/2010/main" val="1629372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83EE7F-7580-46E2-87AF-AB44481E5E69}"/>
              </a:ext>
            </a:extLst>
          </p:cNvPr>
          <p:cNvPicPr>
            <a:picLocks noChangeAspect="1"/>
          </p:cNvPicPr>
          <p:nvPr/>
        </p:nvPicPr>
        <p:blipFill rotWithShape="1">
          <a:blip r:embed="rId3"/>
          <a:srcRect t="7377" r="-1" b="9061"/>
          <a:stretch/>
        </p:blipFill>
        <p:spPr>
          <a:xfrm>
            <a:off x="1286934" y="643467"/>
            <a:ext cx="9618132" cy="4681568"/>
          </a:xfrm>
          <a:prstGeom prst="rect">
            <a:avLst/>
          </a:prstGeom>
          <a:effectLst>
            <a:reflection blurRad="38100" stA="52000" endA="300" endPos="30000" dir="5400000" sy="-100000" algn="bl" rotWithShape="0"/>
            <a:softEdge rad="19050"/>
          </a:effectLst>
        </p:spPr>
      </p:pic>
    </p:spTree>
    <p:extLst>
      <p:ext uri="{BB962C8B-B14F-4D97-AF65-F5344CB8AC3E}">
        <p14:creationId xmlns:p14="http://schemas.microsoft.com/office/powerpoint/2010/main" val="1701252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CD0FC5-925A-4976-AE6A-2AF638475C5E}"/>
              </a:ext>
            </a:extLst>
          </p:cNvPr>
          <p:cNvPicPr>
            <a:picLocks noChangeAspect="1"/>
          </p:cNvPicPr>
          <p:nvPr/>
        </p:nvPicPr>
        <p:blipFill>
          <a:blip r:embed="rId3"/>
          <a:stretch>
            <a:fillRect/>
          </a:stretch>
        </p:blipFill>
        <p:spPr>
          <a:xfrm>
            <a:off x="3432469" y="891986"/>
            <a:ext cx="5327062" cy="5074028"/>
          </a:xfrm>
          <a:prstGeom prst="rect">
            <a:avLst/>
          </a:prstGeom>
          <a:ln w="190500">
            <a:solidFill>
              <a:srgbClr val="FFFFFF"/>
            </a:solidFill>
          </a:ln>
          <a:effectLst>
            <a:reflection blurRad="38100" stA="52000" endA="300" endPos="30000" dir="5400000" sy="-100000" algn="bl" rotWithShape="0"/>
            <a:softEdge rad="19050"/>
          </a:effectLst>
        </p:spPr>
      </p:pic>
    </p:spTree>
    <p:extLst>
      <p:ext uri="{BB962C8B-B14F-4D97-AF65-F5344CB8AC3E}">
        <p14:creationId xmlns:p14="http://schemas.microsoft.com/office/powerpoint/2010/main" val="3106861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ED6665-E3E1-459E-8F57-4848ACFAAEB9}"/>
              </a:ext>
            </a:extLst>
          </p:cNvPr>
          <p:cNvPicPr>
            <a:picLocks noChangeAspect="1"/>
          </p:cNvPicPr>
          <p:nvPr/>
        </p:nvPicPr>
        <p:blipFill>
          <a:blip r:embed="rId3"/>
          <a:stretch>
            <a:fillRect/>
          </a:stretch>
        </p:blipFill>
        <p:spPr>
          <a:xfrm>
            <a:off x="3066501" y="884220"/>
            <a:ext cx="6058998" cy="5089559"/>
          </a:xfrm>
          <a:prstGeom prst="rect">
            <a:avLst/>
          </a:prstGeom>
          <a:ln w="190500">
            <a:solidFill>
              <a:srgbClr val="FFFFFF"/>
            </a:solidFill>
          </a:ln>
          <a:effectLst>
            <a:reflection blurRad="38100" stA="52000" endA="300" endPos="30000" dir="5400000" sy="-100000" algn="bl" rotWithShape="0"/>
            <a:softEdge rad="19050"/>
          </a:effectLst>
        </p:spPr>
      </p:pic>
    </p:spTree>
    <p:extLst>
      <p:ext uri="{BB962C8B-B14F-4D97-AF65-F5344CB8AC3E}">
        <p14:creationId xmlns:p14="http://schemas.microsoft.com/office/powerpoint/2010/main" val="380603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Text, email&#10;&#10;Description automatically generated">
            <a:extLst>
              <a:ext uri="{FF2B5EF4-FFF2-40B4-BE49-F238E27FC236}">
                <a16:creationId xmlns:a16="http://schemas.microsoft.com/office/drawing/2014/main" id="{7187BA41-735B-456D-BDB7-E0A057159096}"/>
              </a:ext>
            </a:extLst>
          </p:cNvPr>
          <p:cNvPicPr>
            <a:picLocks noChangeAspect="1"/>
          </p:cNvPicPr>
          <p:nvPr/>
        </p:nvPicPr>
        <p:blipFill rotWithShape="1">
          <a:blip r:embed="rId3"/>
          <a:srcRect r="-1" b="8591"/>
          <a:stretch/>
        </p:blipFill>
        <p:spPr>
          <a:xfrm>
            <a:off x="1286934" y="643467"/>
            <a:ext cx="9618132" cy="4681568"/>
          </a:xfrm>
          <a:prstGeom prst="rect">
            <a:avLst/>
          </a:prstGeom>
          <a:effectLst>
            <a:reflection blurRad="38100" stA="52000" endA="300" endPos="30000" dir="5400000" sy="-100000" algn="bl" rotWithShape="0"/>
            <a:softEdge rad="19050"/>
          </a:effectLst>
        </p:spPr>
      </p:pic>
    </p:spTree>
    <p:extLst>
      <p:ext uri="{BB962C8B-B14F-4D97-AF65-F5344CB8AC3E}">
        <p14:creationId xmlns:p14="http://schemas.microsoft.com/office/powerpoint/2010/main" val="2231969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23B52ACC-1B45-4D0B-9C10-48621D47DA33}"/>
              </a:ext>
            </a:extLst>
          </p:cNvPr>
          <p:cNvPicPr>
            <a:picLocks noChangeAspect="1"/>
          </p:cNvPicPr>
          <p:nvPr/>
        </p:nvPicPr>
        <p:blipFill>
          <a:blip r:embed="rId3"/>
          <a:stretch>
            <a:fillRect/>
          </a:stretch>
        </p:blipFill>
        <p:spPr>
          <a:xfrm>
            <a:off x="2009922" y="965200"/>
            <a:ext cx="8172155" cy="4290381"/>
          </a:xfrm>
          <a:prstGeom prst="rect">
            <a:avLst/>
          </a:prstGeom>
          <a:ln w="190500">
            <a:solidFill>
              <a:srgbClr val="FFFFFF"/>
            </a:solidFill>
          </a:ln>
          <a:effectLst>
            <a:reflection blurRad="38100" stA="52000" endA="300" endPos="30000" dir="5400000" sy="-100000" algn="bl" rotWithShape="0"/>
            <a:softEdge rad="19050"/>
          </a:effectLst>
        </p:spPr>
      </p:pic>
    </p:spTree>
    <p:extLst>
      <p:ext uri="{BB962C8B-B14F-4D97-AF65-F5344CB8AC3E}">
        <p14:creationId xmlns:p14="http://schemas.microsoft.com/office/powerpoint/2010/main" val="2937449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Graphical user interface, text, application, email&#10;&#10;Description automatically generated">
            <a:extLst>
              <a:ext uri="{FF2B5EF4-FFF2-40B4-BE49-F238E27FC236}">
                <a16:creationId xmlns:a16="http://schemas.microsoft.com/office/drawing/2014/main" id="{ECF4E465-613B-4DA2-B12F-39BA430E09A0}"/>
              </a:ext>
            </a:extLst>
          </p:cNvPr>
          <p:cNvPicPr>
            <a:picLocks noChangeAspect="1"/>
          </p:cNvPicPr>
          <p:nvPr/>
        </p:nvPicPr>
        <p:blipFill>
          <a:blip r:embed="rId3"/>
          <a:stretch>
            <a:fillRect/>
          </a:stretch>
        </p:blipFill>
        <p:spPr>
          <a:xfrm>
            <a:off x="1718060" y="965200"/>
            <a:ext cx="8755879" cy="4290381"/>
          </a:xfrm>
          <a:prstGeom prst="rect">
            <a:avLst/>
          </a:prstGeom>
          <a:ln w="190500">
            <a:solidFill>
              <a:srgbClr val="FFFFFF"/>
            </a:solidFill>
          </a:ln>
          <a:effectLst>
            <a:reflection blurRad="38100" stA="52000" endA="300" endPos="30000" dir="5400000" sy="-100000" algn="bl" rotWithShape="0"/>
            <a:softEdge rad="19050"/>
          </a:effectLst>
        </p:spPr>
      </p:pic>
    </p:spTree>
    <p:extLst>
      <p:ext uri="{BB962C8B-B14F-4D97-AF65-F5344CB8AC3E}">
        <p14:creationId xmlns:p14="http://schemas.microsoft.com/office/powerpoint/2010/main" val="1247052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BA45C0D8-6A6A-4E2F-B4A8-A960ACC94844}"/>
              </a:ext>
            </a:extLst>
          </p:cNvPr>
          <p:cNvPicPr>
            <a:picLocks noChangeAspect="1"/>
          </p:cNvPicPr>
          <p:nvPr/>
        </p:nvPicPr>
        <p:blipFill>
          <a:blip r:embed="rId2"/>
          <a:stretch>
            <a:fillRect/>
          </a:stretch>
        </p:blipFill>
        <p:spPr>
          <a:xfrm>
            <a:off x="1036766" y="453356"/>
            <a:ext cx="10279769" cy="1190180"/>
          </a:xfrm>
          <a:prstGeom prst="rect">
            <a:avLst/>
          </a:prstGeom>
        </p:spPr>
      </p:pic>
      <p:pic>
        <p:nvPicPr>
          <p:cNvPr id="3" name="Picture 3" descr="Chart, line chart&#10;&#10;Description automatically generated">
            <a:extLst>
              <a:ext uri="{FF2B5EF4-FFF2-40B4-BE49-F238E27FC236}">
                <a16:creationId xmlns:a16="http://schemas.microsoft.com/office/drawing/2014/main" id="{0D69586E-2926-4CED-AF8C-4D0DA3AD31E1}"/>
              </a:ext>
            </a:extLst>
          </p:cNvPr>
          <p:cNvPicPr>
            <a:picLocks noChangeAspect="1"/>
          </p:cNvPicPr>
          <p:nvPr/>
        </p:nvPicPr>
        <p:blipFill>
          <a:blip r:embed="rId3"/>
          <a:stretch>
            <a:fillRect/>
          </a:stretch>
        </p:blipFill>
        <p:spPr>
          <a:xfrm>
            <a:off x="1109073" y="1997779"/>
            <a:ext cx="10140716" cy="4252953"/>
          </a:xfrm>
          <a:prstGeom prst="rect">
            <a:avLst/>
          </a:prstGeom>
        </p:spPr>
      </p:pic>
    </p:spTree>
    <p:extLst>
      <p:ext uri="{BB962C8B-B14F-4D97-AF65-F5344CB8AC3E}">
        <p14:creationId xmlns:p14="http://schemas.microsoft.com/office/powerpoint/2010/main" val="1559533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297B3EE-4207-4F48-AE4A-78CA67188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F0030D9-4988-46AF-ACFC-C21F15B16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ign language alphabet by start asl">
            <a:extLst>
              <a:ext uri="{FF2B5EF4-FFF2-40B4-BE49-F238E27FC236}">
                <a16:creationId xmlns:a16="http://schemas.microsoft.com/office/drawing/2014/main" id="{56C12FD1-0B48-4400-A118-D3A826FCFE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52293" y="643466"/>
            <a:ext cx="4287413" cy="5550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373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7765AC73-633C-43F7-91F9-0A8E14AC4989}"/>
              </a:ext>
            </a:extLst>
          </p:cNvPr>
          <p:cNvPicPr>
            <a:picLocks noChangeAspect="1"/>
          </p:cNvPicPr>
          <p:nvPr/>
        </p:nvPicPr>
        <p:blipFill>
          <a:blip r:embed="rId3"/>
          <a:stretch>
            <a:fillRect/>
          </a:stretch>
        </p:blipFill>
        <p:spPr>
          <a:xfrm>
            <a:off x="3579648" y="965200"/>
            <a:ext cx="5032704" cy="4290381"/>
          </a:xfrm>
          <a:prstGeom prst="rect">
            <a:avLst/>
          </a:prstGeom>
          <a:ln w="190500">
            <a:solidFill>
              <a:srgbClr val="FFFFFF"/>
            </a:solidFill>
          </a:ln>
          <a:effectLst>
            <a:reflection blurRad="38100" stA="52000" endA="300" endPos="30000" dir="5400000" sy="-100000" algn="bl" rotWithShape="0"/>
            <a:softEdge rad="19050"/>
          </a:effectLst>
        </p:spPr>
      </p:pic>
    </p:spTree>
    <p:extLst>
      <p:ext uri="{BB962C8B-B14F-4D97-AF65-F5344CB8AC3E}">
        <p14:creationId xmlns:p14="http://schemas.microsoft.com/office/powerpoint/2010/main" val="1321903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063AAA-DA9D-4327-9B0E-C18B7059EDD2}"/>
              </a:ext>
            </a:extLst>
          </p:cNvPr>
          <p:cNvPicPr>
            <a:picLocks noChangeAspect="1"/>
          </p:cNvPicPr>
          <p:nvPr/>
        </p:nvPicPr>
        <p:blipFill>
          <a:blip r:embed="rId3"/>
          <a:stretch>
            <a:fillRect/>
          </a:stretch>
        </p:blipFill>
        <p:spPr>
          <a:xfrm>
            <a:off x="2176667" y="943649"/>
            <a:ext cx="7858818" cy="4970702"/>
          </a:xfrm>
          <a:prstGeom prst="rect">
            <a:avLst/>
          </a:prstGeom>
          <a:ln w="190500" cap="flat" cmpd="thinThick">
            <a:solidFill>
              <a:srgbClr val="FFFFFF"/>
            </a:solidFill>
            <a:prstDash val="solid"/>
            <a:round/>
          </a:ln>
        </p:spPr>
      </p:pic>
    </p:spTree>
    <p:extLst>
      <p:ext uri="{BB962C8B-B14F-4D97-AF65-F5344CB8AC3E}">
        <p14:creationId xmlns:p14="http://schemas.microsoft.com/office/powerpoint/2010/main" val="368990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832069-1711-45FE-815F-6835887CA2EA}"/>
              </a:ext>
            </a:extLst>
          </p:cNvPr>
          <p:cNvPicPr>
            <a:picLocks noChangeAspect="1"/>
          </p:cNvPicPr>
          <p:nvPr/>
        </p:nvPicPr>
        <p:blipFill>
          <a:blip r:embed="rId2"/>
          <a:stretch>
            <a:fillRect/>
          </a:stretch>
        </p:blipFill>
        <p:spPr>
          <a:xfrm>
            <a:off x="1" y="2496065"/>
            <a:ext cx="2879586" cy="1725415"/>
          </a:xfrm>
          <a:prstGeom prst="rect">
            <a:avLst/>
          </a:prstGeom>
        </p:spPr>
      </p:pic>
      <p:pic>
        <p:nvPicPr>
          <p:cNvPr id="5" name="Picture 4">
            <a:extLst>
              <a:ext uri="{FF2B5EF4-FFF2-40B4-BE49-F238E27FC236}">
                <a16:creationId xmlns:a16="http://schemas.microsoft.com/office/drawing/2014/main" id="{3F45B573-E720-4A5F-83BC-910C17971EE7}"/>
              </a:ext>
            </a:extLst>
          </p:cNvPr>
          <p:cNvPicPr>
            <a:picLocks noChangeAspect="1"/>
          </p:cNvPicPr>
          <p:nvPr/>
        </p:nvPicPr>
        <p:blipFill>
          <a:blip r:embed="rId3"/>
          <a:stretch>
            <a:fillRect/>
          </a:stretch>
        </p:blipFill>
        <p:spPr>
          <a:xfrm>
            <a:off x="2879587" y="2282005"/>
            <a:ext cx="2459463" cy="2293990"/>
          </a:xfrm>
          <a:prstGeom prst="rect">
            <a:avLst/>
          </a:prstGeom>
        </p:spPr>
      </p:pic>
      <p:pic>
        <p:nvPicPr>
          <p:cNvPr id="7" name="Picture 6">
            <a:extLst>
              <a:ext uri="{FF2B5EF4-FFF2-40B4-BE49-F238E27FC236}">
                <a16:creationId xmlns:a16="http://schemas.microsoft.com/office/drawing/2014/main" id="{519CCBF7-870B-44BE-99D8-E279879F41F6}"/>
              </a:ext>
            </a:extLst>
          </p:cNvPr>
          <p:cNvPicPr>
            <a:picLocks noChangeAspect="1"/>
          </p:cNvPicPr>
          <p:nvPr/>
        </p:nvPicPr>
        <p:blipFill>
          <a:blip r:embed="rId4"/>
          <a:stretch>
            <a:fillRect/>
          </a:stretch>
        </p:blipFill>
        <p:spPr>
          <a:xfrm>
            <a:off x="5313841" y="2282005"/>
            <a:ext cx="2349288" cy="2293990"/>
          </a:xfrm>
          <a:prstGeom prst="rect">
            <a:avLst/>
          </a:prstGeom>
        </p:spPr>
      </p:pic>
      <p:pic>
        <p:nvPicPr>
          <p:cNvPr id="8" name="Picture 7">
            <a:extLst>
              <a:ext uri="{FF2B5EF4-FFF2-40B4-BE49-F238E27FC236}">
                <a16:creationId xmlns:a16="http://schemas.microsoft.com/office/drawing/2014/main" id="{02F6FD54-A0FC-42C5-AD62-A923B6D41CB0}"/>
              </a:ext>
            </a:extLst>
          </p:cNvPr>
          <p:cNvPicPr>
            <a:picLocks noChangeAspect="1"/>
          </p:cNvPicPr>
          <p:nvPr/>
        </p:nvPicPr>
        <p:blipFill>
          <a:blip r:embed="rId5"/>
          <a:stretch>
            <a:fillRect/>
          </a:stretch>
        </p:blipFill>
        <p:spPr>
          <a:xfrm>
            <a:off x="9967471" y="2350037"/>
            <a:ext cx="2224529" cy="2157926"/>
          </a:xfrm>
          <a:prstGeom prst="rect">
            <a:avLst/>
          </a:prstGeom>
        </p:spPr>
      </p:pic>
      <p:pic>
        <p:nvPicPr>
          <p:cNvPr id="9" name="Picture 8">
            <a:extLst>
              <a:ext uri="{FF2B5EF4-FFF2-40B4-BE49-F238E27FC236}">
                <a16:creationId xmlns:a16="http://schemas.microsoft.com/office/drawing/2014/main" id="{F820DD0E-9C66-4C61-A5A0-42DBCD1E6B9C}"/>
              </a:ext>
            </a:extLst>
          </p:cNvPr>
          <p:cNvPicPr>
            <a:picLocks noChangeAspect="1"/>
          </p:cNvPicPr>
          <p:nvPr/>
        </p:nvPicPr>
        <p:blipFill>
          <a:blip r:embed="rId4"/>
          <a:stretch>
            <a:fillRect/>
          </a:stretch>
        </p:blipFill>
        <p:spPr>
          <a:xfrm>
            <a:off x="7618182" y="2282005"/>
            <a:ext cx="2349288" cy="2293990"/>
          </a:xfrm>
          <a:prstGeom prst="rect">
            <a:avLst/>
          </a:prstGeom>
        </p:spPr>
      </p:pic>
    </p:spTree>
    <p:extLst>
      <p:ext uri="{BB962C8B-B14F-4D97-AF65-F5344CB8AC3E}">
        <p14:creationId xmlns:p14="http://schemas.microsoft.com/office/powerpoint/2010/main" val="3608228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AD7F6F-3BF9-476A-A0FB-ADF91A0E1655}"/>
              </a:ext>
            </a:extLst>
          </p:cNvPr>
          <p:cNvPicPr>
            <a:picLocks noChangeAspect="1"/>
          </p:cNvPicPr>
          <p:nvPr/>
        </p:nvPicPr>
        <p:blipFill>
          <a:blip r:embed="rId2"/>
          <a:stretch>
            <a:fillRect/>
          </a:stretch>
        </p:blipFill>
        <p:spPr>
          <a:xfrm>
            <a:off x="1584373" y="1145242"/>
            <a:ext cx="9023253" cy="4069310"/>
          </a:xfrm>
          <a:prstGeom prst="rect">
            <a:avLst/>
          </a:prstGeom>
        </p:spPr>
      </p:pic>
    </p:spTree>
    <p:extLst>
      <p:ext uri="{BB962C8B-B14F-4D97-AF65-F5344CB8AC3E}">
        <p14:creationId xmlns:p14="http://schemas.microsoft.com/office/powerpoint/2010/main" val="2184543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832069-1711-45FE-815F-6835887CA2EA}"/>
              </a:ext>
            </a:extLst>
          </p:cNvPr>
          <p:cNvPicPr>
            <a:picLocks noChangeAspect="1"/>
          </p:cNvPicPr>
          <p:nvPr/>
        </p:nvPicPr>
        <p:blipFill>
          <a:blip r:embed="rId2"/>
          <a:stretch>
            <a:fillRect/>
          </a:stretch>
        </p:blipFill>
        <p:spPr>
          <a:xfrm>
            <a:off x="0" y="434509"/>
            <a:ext cx="2879586" cy="1725415"/>
          </a:xfrm>
          <a:prstGeom prst="rect">
            <a:avLst/>
          </a:prstGeom>
        </p:spPr>
      </p:pic>
      <p:pic>
        <p:nvPicPr>
          <p:cNvPr id="5" name="Picture 4">
            <a:extLst>
              <a:ext uri="{FF2B5EF4-FFF2-40B4-BE49-F238E27FC236}">
                <a16:creationId xmlns:a16="http://schemas.microsoft.com/office/drawing/2014/main" id="{3F45B573-E720-4A5F-83BC-910C17971EE7}"/>
              </a:ext>
            </a:extLst>
          </p:cNvPr>
          <p:cNvPicPr>
            <a:picLocks noChangeAspect="1"/>
          </p:cNvPicPr>
          <p:nvPr/>
        </p:nvPicPr>
        <p:blipFill>
          <a:blip r:embed="rId3"/>
          <a:stretch>
            <a:fillRect/>
          </a:stretch>
        </p:blipFill>
        <p:spPr>
          <a:xfrm>
            <a:off x="2879586" y="220449"/>
            <a:ext cx="2459463" cy="2293990"/>
          </a:xfrm>
          <a:prstGeom prst="rect">
            <a:avLst/>
          </a:prstGeom>
        </p:spPr>
      </p:pic>
      <p:pic>
        <p:nvPicPr>
          <p:cNvPr id="7" name="Picture 6">
            <a:extLst>
              <a:ext uri="{FF2B5EF4-FFF2-40B4-BE49-F238E27FC236}">
                <a16:creationId xmlns:a16="http://schemas.microsoft.com/office/drawing/2014/main" id="{519CCBF7-870B-44BE-99D8-E279879F41F6}"/>
              </a:ext>
            </a:extLst>
          </p:cNvPr>
          <p:cNvPicPr>
            <a:picLocks noChangeAspect="1"/>
          </p:cNvPicPr>
          <p:nvPr/>
        </p:nvPicPr>
        <p:blipFill>
          <a:blip r:embed="rId4"/>
          <a:stretch>
            <a:fillRect/>
          </a:stretch>
        </p:blipFill>
        <p:spPr>
          <a:xfrm>
            <a:off x="5313840" y="220449"/>
            <a:ext cx="2349288" cy="2293990"/>
          </a:xfrm>
          <a:prstGeom prst="rect">
            <a:avLst/>
          </a:prstGeom>
        </p:spPr>
      </p:pic>
      <p:pic>
        <p:nvPicPr>
          <p:cNvPr id="8" name="Picture 7">
            <a:extLst>
              <a:ext uri="{FF2B5EF4-FFF2-40B4-BE49-F238E27FC236}">
                <a16:creationId xmlns:a16="http://schemas.microsoft.com/office/drawing/2014/main" id="{02F6FD54-A0FC-42C5-AD62-A923B6D41CB0}"/>
              </a:ext>
            </a:extLst>
          </p:cNvPr>
          <p:cNvPicPr>
            <a:picLocks noChangeAspect="1"/>
          </p:cNvPicPr>
          <p:nvPr/>
        </p:nvPicPr>
        <p:blipFill>
          <a:blip r:embed="rId5"/>
          <a:stretch>
            <a:fillRect/>
          </a:stretch>
        </p:blipFill>
        <p:spPr>
          <a:xfrm>
            <a:off x="9967470" y="288481"/>
            <a:ext cx="2224529" cy="2157926"/>
          </a:xfrm>
          <a:prstGeom prst="rect">
            <a:avLst/>
          </a:prstGeom>
        </p:spPr>
      </p:pic>
      <p:pic>
        <p:nvPicPr>
          <p:cNvPr id="9" name="Picture 8">
            <a:extLst>
              <a:ext uri="{FF2B5EF4-FFF2-40B4-BE49-F238E27FC236}">
                <a16:creationId xmlns:a16="http://schemas.microsoft.com/office/drawing/2014/main" id="{F820DD0E-9C66-4C61-A5A0-42DBCD1E6B9C}"/>
              </a:ext>
            </a:extLst>
          </p:cNvPr>
          <p:cNvPicPr>
            <a:picLocks noChangeAspect="1"/>
          </p:cNvPicPr>
          <p:nvPr/>
        </p:nvPicPr>
        <p:blipFill>
          <a:blip r:embed="rId4"/>
          <a:stretch>
            <a:fillRect/>
          </a:stretch>
        </p:blipFill>
        <p:spPr>
          <a:xfrm>
            <a:off x="7618181" y="220449"/>
            <a:ext cx="2349288" cy="2293990"/>
          </a:xfrm>
          <a:prstGeom prst="rect">
            <a:avLst/>
          </a:prstGeom>
        </p:spPr>
      </p:pic>
      <p:pic>
        <p:nvPicPr>
          <p:cNvPr id="3" name="Picture 2">
            <a:extLst>
              <a:ext uri="{FF2B5EF4-FFF2-40B4-BE49-F238E27FC236}">
                <a16:creationId xmlns:a16="http://schemas.microsoft.com/office/drawing/2014/main" id="{1CDC782A-93FF-4CFE-BADA-FF4CB9E9C6AF}"/>
              </a:ext>
            </a:extLst>
          </p:cNvPr>
          <p:cNvPicPr>
            <a:picLocks noChangeAspect="1"/>
          </p:cNvPicPr>
          <p:nvPr/>
        </p:nvPicPr>
        <p:blipFill>
          <a:blip r:embed="rId6"/>
          <a:stretch>
            <a:fillRect/>
          </a:stretch>
        </p:blipFill>
        <p:spPr>
          <a:xfrm>
            <a:off x="1476767" y="3078827"/>
            <a:ext cx="8743950" cy="3238500"/>
          </a:xfrm>
          <a:prstGeom prst="rect">
            <a:avLst/>
          </a:prstGeom>
        </p:spPr>
      </p:pic>
    </p:spTree>
    <p:extLst>
      <p:ext uri="{BB962C8B-B14F-4D97-AF65-F5344CB8AC3E}">
        <p14:creationId xmlns:p14="http://schemas.microsoft.com/office/powerpoint/2010/main" val="1464945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3FF0D-68A0-4BFB-A3E1-F4D6EA0E23F9}"/>
              </a:ext>
            </a:extLst>
          </p:cNvPr>
          <p:cNvSpPr>
            <a:spLocks noGrp="1"/>
          </p:cNvSpPr>
          <p:nvPr>
            <p:ph type="title"/>
          </p:nvPr>
        </p:nvSpPr>
        <p:spPr/>
        <p:txBody>
          <a:bodyPr/>
          <a:lstStyle/>
          <a:p>
            <a:pPr algn="ctr"/>
            <a:r>
              <a:rPr lang="en-US"/>
              <a:t>Findings…</a:t>
            </a:r>
          </a:p>
        </p:txBody>
      </p:sp>
      <p:sp>
        <p:nvSpPr>
          <p:cNvPr id="3" name="Content Placeholder 2">
            <a:extLst>
              <a:ext uri="{FF2B5EF4-FFF2-40B4-BE49-F238E27FC236}">
                <a16:creationId xmlns:a16="http://schemas.microsoft.com/office/drawing/2014/main" id="{D0BC2AC3-B9F7-432A-A6B7-138B79975133}"/>
              </a:ext>
            </a:extLst>
          </p:cNvPr>
          <p:cNvSpPr>
            <a:spLocks noGrp="1"/>
          </p:cNvSpPr>
          <p:nvPr>
            <p:ph idx="1"/>
          </p:nvPr>
        </p:nvSpPr>
        <p:spPr/>
        <p:txBody>
          <a:bodyPr>
            <a:normAutofit fontScale="92500" lnSpcReduction="10000"/>
          </a:bodyPr>
          <a:lstStyle/>
          <a:p>
            <a:r>
              <a:rPr lang="en-US"/>
              <a:t>CNNs were superior immediately!</a:t>
            </a:r>
          </a:p>
          <a:p>
            <a:r>
              <a:rPr lang="en-US"/>
              <a:t>Played with a lot of different parameters:	</a:t>
            </a:r>
          </a:p>
          <a:p>
            <a:pPr lvl="1"/>
            <a:r>
              <a:rPr lang="en-US"/>
              <a:t>Complexity</a:t>
            </a:r>
          </a:p>
          <a:p>
            <a:pPr lvl="1"/>
            <a:r>
              <a:rPr lang="en-US"/>
              <a:t>Learning rate</a:t>
            </a:r>
          </a:p>
          <a:p>
            <a:pPr lvl="1"/>
            <a:r>
              <a:rPr lang="en-US"/>
              <a:t>Optimizers</a:t>
            </a:r>
          </a:p>
          <a:p>
            <a:pPr lvl="1"/>
            <a:r>
              <a:rPr lang="en-US"/>
              <a:t>Number of filters</a:t>
            </a:r>
          </a:p>
          <a:p>
            <a:pPr lvl="1"/>
            <a:r>
              <a:rPr lang="en-US"/>
              <a:t>Number of hidden layers</a:t>
            </a:r>
          </a:p>
          <a:p>
            <a:pPr lvl="1"/>
            <a:r>
              <a:rPr lang="en-US"/>
              <a:t>Batch sizes and epochs</a:t>
            </a:r>
          </a:p>
          <a:p>
            <a:r>
              <a:rPr lang="en-US"/>
              <a:t>Incrementally improved model but was no where near the theoretical maximum of 100%</a:t>
            </a:r>
          </a:p>
          <a:p>
            <a:r>
              <a:rPr lang="en-US"/>
              <a:t>Needed more data!</a:t>
            </a:r>
          </a:p>
        </p:txBody>
      </p:sp>
    </p:spTree>
    <p:extLst>
      <p:ext uri="{BB962C8B-B14F-4D97-AF65-F5344CB8AC3E}">
        <p14:creationId xmlns:p14="http://schemas.microsoft.com/office/powerpoint/2010/main" val="483328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3A14D-A7E0-4628-B290-7B840D7F8FA1}"/>
              </a:ext>
            </a:extLst>
          </p:cNvPr>
          <p:cNvSpPr>
            <a:spLocks noGrp="1"/>
          </p:cNvSpPr>
          <p:nvPr>
            <p:ph type="title"/>
          </p:nvPr>
        </p:nvSpPr>
        <p:spPr/>
        <p:txBody>
          <a:bodyPr/>
          <a:lstStyle/>
          <a:p>
            <a:r>
              <a:rPr lang="en-US"/>
              <a:t>The Next Step</a:t>
            </a:r>
            <a:endParaRPr lang="en-IN"/>
          </a:p>
        </p:txBody>
      </p:sp>
      <p:sp>
        <p:nvSpPr>
          <p:cNvPr id="3" name="Content Placeholder 2">
            <a:extLst>
              <a:ext uri="{FF2B5EF4-FFF2-40B4-BE49-F238E27FC236}">
                <a16:creationId xmlns:a16="http://schemas.microsoft.com/office/drawing/2014/main" id="{27315D58-9F51-4AC3-9AB1-3CF512A0F1F7}"/>
              </a:ext>
            </a:extLst>
          </p:cNvPr>
          <p:cNvSpPr>
            <a:spLocks noGrp="1"/>
          </p:cNvSpPr>
          <p:nvPr>
            <p:ph idx="1"/>
          </p:nvPr>
        </p:nvSpPr>
        <p:spPr>
          <a:xfrm>
            <a:off x="838200" y="1825625"/>
            <a:ext cx="10515600" cy="4351338"/>
          </a:xfrm>
        </p:spPr>
        <p:txBody>
          <a:bodyPr vert="horz" lIns="91440" tIns="45720" rIns="91440" bIns="45720" rtlCol="0" anchor="t">
            <a:normAutofit fontScale="92500"/>
          </a:bodyPr>
          <a:lstStyle/>
          <a:p>
            <a:r>
              <a:rPr lang="en-US">
                <a:ea typeface="+mn-lt"/>
                <a:cs typeface="+mn-lt"/>
              </a:rPr>
              <a:t> Since  the majority of the communications semantic content lies in movement, facial expression and stress placed  signs, we are looking to add this to the system</a:t>
            </a:r>
            <a:endParaRPr lang="en-US"/>
          </a:p>
          <a:p>
            <a:r>
              <a:rPr lang="en-US">
                <a:ea typeface="+mn-lt"/>
                <a:cs typeface="+mn-lt"/>
              </a:rPr>
              <a:t>We are also looking at the possibility of generating complete sentences from language and context models. This might be done using HMMs</a:t>
            </a:r>
            <a:r>
              <a:rPr lang="en-US">
                <a:ea typeface="+mn-lt"/>
                <a:cs typeface="+mn-lt"/>
                <a:hlinkClick r:id="rId2"/>
              </a:rPr>
              <a:t> </a:t>
            </a:r>
            <a:endParaRPr lang="en-US"/>
          </a:p>
          <a:p>
            <a:r>
              <a:rPr lang="en-US"/>
              <a:t>Have different languages available </a:t>
            </a:r>
          </a:p>
          <a:p>
            <a:r>
              <a:rPr lang="en-US"/>
              <a:t>Increase the complexity of the model as we accumulate more data</a:t>
            </a:r>
          </a:p>
          <a:p>
            <a:r>
              <a:rPr lang="en-US"/>
              <a:t>Recognize sign from video and have fast written translations</a:t>
            </a:r>
          </a:p>
          <a:p>
            <a:r>
              <a:rPr lang="en-US"/>
              <a:t>The envisioned final product is a mobile app that non-sign language speakers could use to translate and vice-versa </a:t>
            </a:r>
          </a:p>
          <a:p>
            <a:endParaRPr lang="en-US"/>
          </a:p>
          <a:p>
            <a:endParaRPr lang="en-IN"/>
          </a:p>
        </p:txBody>
      </p:sp>
    </p:spTree>
    <p:extLst>
      <p:ext uri="{BB962C8B-B14F-4D97-AF65-F5344CB8AC3E}">
        <p14:creationId xmlns:p14="http://schemas.microsoft.com/office/powerpoint/2010/main" val="861636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CF59A-E43C-4AA7-BBE1-FD81DF9D895F}"/>
              </a:ext>
            </a:extLst>
          </p:cNvPr>
          <p:cNvSpPr>
            <a:spLocks noGrp="1"/>
          </p:cNvSpPr>
          <p:nvPr>
            <p:ph type="title"/>
          </p:nvPr>
        </p:nvSpPr>
        <p:spPr/>
        <p:txBody>
          <a:bodyPr/>
          <a:lstStyle/>
          <a:p>
            <a:r>
              <a:rPr lang="en-US"/>
              <a:t>American Sign Language (ASL)</a:t>
            </a:r>
          </a:p>
        </p:txBody>
      </p:sp>
      <p:sp>
        <p:nvSpPr>
          <p:cNvPr id="3" name="Content Placeholder 2">
            <a:extLst>
              <a:ext uri="{FF2B5EF4-FFF2-40B4-BE49-F238E27FC236}">
                <a16:creationId xmlns:a16="http://schemas.microsoft.com/office/drawing/2014/main" id="{65BFD992-C9FB-422F-8FF8-32961040229B}"/>
              </a:ext>
            </a:extLst>
          </p:cNvPr>
          <p:cNvSpPr>
            <a:spLocks noGrp="1"/>
          </p:cNvSpPr>
          <p:nvPr>
            <p:ph idx="1"/>
          </p:nvPr>
        </p:nvSpPr>
        <p:spPr>
          <a:xfrm>
            <a:off x="1120000" y="1825624"/>
            <a:ext cx="10233800" cy="4453255"/>
          </a:xfrm>
        </p:spPr>
        <p:txBody>
          <a:bodyPr/>
          <a:lstStyle/>
          <a:p>
            <a:r>
              <a:rPr lang="en-US"/>
              <a:t>Used by the deaf and hard-of-hearing communities, as well as those with communication disorders</a:t>
            </a:r>
          </a:p>
          <a:p>
            <a:r>
              <a:rPr lang="en-US"/>
              <a:t>There are 300 distinct sign languages around the world!</a:t>
            </a:r>
          </a:p>
          <a:p>
            <a:r>
              <a:rPr lang="en-US"/>
              <a:t>Around 1 million people in the United States use ASL to communicate </a:t>
            </a:r>
          </a:p>
          <a:p>
            <a:r>
              <a:rPr lang="en-US"/>
              <a:t>98% of deaf people do not receive education in sign language</a:t>
            </a:r>
          </a:p>
          <a:p>
            <a:r>
              <a:rPr lang="en-US"/>
              <a:t>72% of families do not sign with their deaf children</a:t>
            </a:r>
          </a:p>
          <a:p>
            <a:r>
              <a:rPr lang="en-US"/>
              <a:t>70% of deaf people don't work or are underemployed</a:t>
            </a:r>
          </a:p>
          <a:p>
            <a:r>
              <a:rPr lang="en-US"/>
              <a:t>1 in 4 deaf people has left a job due to discrimination</a:t>
            </a:r>
          </a:p>
          <a:p>
            <a:endParaRPr lang="en-US"/>
          </a:p>
        </p:txBody>
      </p:sp>
    </p:spTree>
    <p:extLst>
      <p:ext uri="{BB962C8B-B14F-4D97-AF65-F5344CB8AC3E}">
        <p14:creationId xmlns:p14="http://schemas.microsoft.com/office/powerpoint/2010/main" val="3867908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5E25E-E348-4A64-8263-01C04916FA43}"/>
              </a:ext>
            </a:extLst>
          </p:cNvPr>
          <p:cNvSpPr>
            <a:spLocks noGrp="1"/>
          </p:cNvSpPr>
          <p:nvPr>
            <p:ph type="title"/>
          </p:nvPr>
        </p:nvSpPr>
        <p:spPr>
          <a:xfrm>
            <a:off x="838200" y="309707"/>
            <a:ext cx="10515600" cy="1325563"/>
          </a:xfrm>
        </p:spPr>
        <p:txBody>
          <a:bodyPr/>
          <a:lstStyle/>
          <a:p>
            <a:pPr algn="ctr"/>
            <a:r>
              <a:rPr lang="en-US"/>
              <a:t>Project Motivation &amp; Scope</a:t>
            </a:r>
            <a:endParaRPr lang="en-IN"/>
          </a:p>
        </p:txBody>
      </p:sp>
      <p:sp>
        <p:nvSpPr>
          <p:cNvPr id="3" name="Content Placeholder 2">
            <a:extLst>
              <a:ext uri="{FF2B5EF4-FFF2-40B4-BE49-F238E27FC236}">
                <a16:creationId xmlns:a16="http://schemas.microsoft.com/office/drawing/2014/main" id="{EE2BED22-2AA9-49E0-8F8B-D151AD981E2B}"/>
              </a:ext>
            </a:extLst>
          </p:cNvPr>
          <p:cNvSpPr>
            <a:spLocks noGrp="1"/>
          </p:cNvSpPr>
          <p:nvPr>
            <p:ph idx="1"/>
          </p:nvPr>
        </p:nvSpPr>
        <p:spPr>
          <a:xfrm>
            <a:off x="713599" y="1635270"/>
            <a:ext cx="10233800" cy="4929620"/>
          </a:xfrm>
        </p:spPr>
        <p:txBody>
          <a:bodyPr vert="horz" lIns="91440" tIns="45720" rIns="91440" bIns="45720" rtlCol="0" anchor="t">
            <a:normAutofit/>
          </a:bodyPr>
          <a:lstStyle/>
          <a:p>
            <a:r>
              <a:rPr lang="en-US">
                <a:ea typeface="+mn-lt"/>
                <a:cs typeface="+mn-lt"/>
              </a:rPr>
              <a:t>Our goal was to build a mobile application that uses a camera to capture a person signing the ASL, and translate it in real time.</a:t>
            </a:r>
            <a:endParaRPr lang="en-US"/>
          </a:p>
          <a:p>
            <a:r>
              <a:rPr lang="en-US">
                <a:ea typeface="+mn-lt"/>
                <a:cs typeface="+mn-lt"/>
              </a:rPr>
              <a:t> There are many other apps which requires purchase with similar functionalities &amp; our goal is to make our app available for everyone free of cost</a:t>
            </a:r>
            <a:r>
              <a:rPr lang="en-US"/>
              <a:t> with more functionalities included. </a:t>
            </a:r>
          </a:p>
          <a:p>
            <a:r>
              <a:rPr lang="en-US"/>
              <a:t>Used our own pictures and supplemented them with ones found online (from Kaggle)</a:t>
            </a:r>
          </a:p>
          <a:p>
            <a:r>
              <a:rPr lang="en-US"/>
              <a:t>Build a labeled library to train our model on</a:t>
            </a:r>
          </a:p>
          <a:p>
            <a:r>
              <a:rPr lang="en-US"/>
              <a:t>Test different image classification techniques </a:t>
            </a:r>
          </a:p>
        </p:txBody>
      </p:sp>
    </p:spTree>
    <p:extLst>
      <p:ext uri="{BB962C8B-B14F-4D97-AF65-F5344CB8AC3E}">
        <p14:creationId xmlns:p14="http://schemas.microsoft.com/office/powerpoint/2010/main" val="1404663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6D43D-A72B-4CDD-93C5-D7EFD77A2897}"/>
              </a:ext>
            </a:extLst>
          </p:cNvPr>
          <p:cNvSpPr>
            <a:spLocks noGrp="1"/>
          </p:cNvSpPr>
          <p:nvPr>
            <p:ph type="title"/>
          </p:nvPr>
        </p:nvSpPr>
        <p:spPr/>
        <p:txBody>
          <a:bodyPr/>
          <a:lstStyle/>
          <a:p>
            <a:r>
              <a:rPr lang="en-US"/>
              <a:t>Data Set Creation</a:t>
            </a:r>
            <a:endParaRPr lang="en-IN"/>
          </a:p>
        </p:txBody>
      </p:sp>
      <p:sp>
        <p:nvSpPr>
          <p:cNvPr id="3" name="Content Placeholder 2">
            <a:extLst>
              <a:ext uri="{FF2B5EF4-FFF2-40B4-BE49-F238E27FC236}">
                <a16:creationId xmlns:a16="http://schemas.microsoft.com/office/drawing/2014/main" id="{8E0D199A-3DFA-4FB6-9816-3499E6F02D76}"/>
              </a:ext>
            </a:extLst>
          </p:cNvPr>
          <p:cNvSpPr>
            <a:spLocks noGrp="1"/>
          </p:cNvSpPr>
          <p:nvPr>
            <p:ph idx="1"/>
          </p:nvPr>
        </p:nvSpPr>
        <p:spPr>
          <a:xfrm>
            <a:off x="660647" y="2032986"/>
            <a:ext cx="10515600" cy="4676637"/>
          </a:xfrm>
        </p:spPr>
        <p:txBody>
          <a:bodyPr/>
          <a:lstStyle/>
          <a:p>
            <a:r>
              <a:rPr lang="en-US"/>
              <a:t>Created our own dataset by adding</a:t>
            </a:r>
            <a:r>
              <a:rPr lang="en-IN"/>
              <a:t> the images of the ASL Alphabets in the Shared Google Drive folder .</a:t>
            </a:r>
          </a:p>
          <a:p>
            <a:r>
              <a:rPr lang="en-IN"/>
              <a:t>The total data set contains 5408 images where each alphabet folder contains close to 200 images.</a:t>
            </a:r>
          </a:p>
          <a:p>
            <a:r>
              <a:rPr lang="en-IN"/>
              <a:t> After the train test split of 80:20 the training dataset contains a total of 4326 images.</a:t>
            </a:r>
          </a:p>
          <a:p>
            <a:r>
              <a:rPr lang="en-IN"/>
              <a:t> And the test dataset contains 1082 images.</a:t>
            </a:r>
          </a:p>
        </p:txBody>
      </p:sp>
    </p:spTree>
    <p:extLst>
      <p:ext uri="{BB962C8B-B14F-4D97-AF65-F5344CB8AC3E}">
        <p14:creationId xmlns:p14="http://schemas.microsoft.com/office/powerpoint/2010/main" val="2942010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Graphical user interface, website&#10;&#10;Description automatically generated">
            <a:extLst>
              <a:ext uri="{FF2B5EF4-FFF2-40B4-BE49-F238E27FC236}">
                <a16:creationId xmlns:a16="http://schemas.microsoft.com/office/drawing/2014/main" id="{DF5E7B41-E90A-4868-BE03-7411F9003F10}"/>
              </a:ext>
            </a:extLst>
          </p:cNvPr>
          <p:cNvPicPr>
            <a:picLocks noChangeAspect="1"/>
          </p:cNvPicPr>
          <p:nvPr/>
        </p:nvPicPr>
        <p:blipFill rotWithShape="1">
          <a:blip r:embed="rId3"/>
          <a:srcRect l="12883" r="2" b="2"/>
          <a:stretch/>
        </p:blipFill>
        <p:spPr>
          <a:xfrm>
            <a:off x="6176433" y="550410"/>
            <a:ext cx="4937044" cy="4887906"/>
          </a:xfrm>
          <a:prstGeom prst="rect">
            <a:avLst/>
          </a:prstGeom>
          <a:effectLst>
            <a:reflection blurRad="38100" stA="52000" endA="300" endPos="30000" dir="5400000" sy="-100000" algn="bl" rotWithShape="0"/>
            <a:softEdge rad="19050"/>
          </a:effectLst>
        </p:spPr>
      </p:pic>
      <p:pic>
        <p:nvPicPr>
          <p:cNvPr id="4" name="Picture 3" descr="A screenshot of a computer&#10;&#10;Description automatically generated">
            <a:extLst>
              <a:ext uri="{FF2B5EF4-FFF2-40B4-BE49-F238E27FC236}">
                <a16:creationId xmlns:a16="http://schemas.microsoft.com/office/drawing/2014/main" id="{12288B8B-8300-481D-B09F-96B9350E4ADC}"/>
              </a:ext>
            </a:extLst>
          </p:cNvPr>
          <p:cNvPicPr>
            <a:picLocks noChangeAspect="1"/>
          </p:cNvPicPr>
          <p:nvPr/>
        </p:nvPicPr>
        <p:blipFill rotWithShape="1">
          <a:blip r:embed="rId4"/>
          <a:srcRect r="10612" b="2"/>
          <a:stretch/>
        </p:blipFill>
        <p:spPr>
          <a:xfrm>
            <a:off x="654864" y="550410"/>
            <a:ext cx="4937044" cy="4887906"/>
          </a:xfrm>
          <a:prstGeom prst="rect">
            <a:avLst/>
          </a:prstGeom>
          <a:effectLst>
            <a:reflection blurRad="38100" stA="52000" endA="300" endPos="30000" dir="5400000" sy="-100000" algn="bl" rotWithShape="0"/>
            <a:softEdge rad="19050"/>
          </a:effectLst>
        </p:spPr>
      </p:pic>
    </p:spTree>
    <p:extLst>
      <p:ext uri="{BB962C8B-B14F-4D97-AF65-F5344CB8AC3E}">
        <p14:creationId xmlns:p14="http://schemas.microsoft.com/office/powerpoint/2010/main" val="218862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476B0-A599-4333-A09A-7EC7B552CF88}"/>
              </a:ext>
            </a:extLst>
          </p:cNvPr>
          <p:cNvSpPr>
            <a:spLocks noGrp="1"/>
          </p:cNvSpPr>
          <p:nvPr>
            <p:ph type="title"/>
          </p:nvPr>
        </p:nvSpPr>
        <p:spPr/>
        <p:txBody>
          <a:bodyPr/>
          <a:lstStyle/>
          <a:p>
            <a:r>
              <a:rPr lang="en-US"/>
              <a:t>Data Preprocessing</a:t>
            </a:r>
            <a:endParaRPr lang="en-IN"/>
          </a:p>
        </p:txBody>
      </p:sp>
      <p:sp>
        <p:nvSpPr>
          <p:cNvPr id="3" name="Content Placeholder 2">
            <a:extLst>
              <a:ext uri="{FF2B5EF4-FFF2-40B4-BE49-F238E27FC236}">
                <a16:creationId xmlns:a16="http://schemas.microsoft.com/office/drawing/2014/main" id="{66E360F6-0507-4113-B25F-33919CC5B293}"/>
              </a:ext>
            </a:extLst>
          </p:cNvPr>
          <p:cNvSpPr>
            <a:spLocks noGrp="1"/>
          </p:cNvSpPr>
          <p:nvPr>
            <p:ph idx="1"/>
          </p:nvPr>
        </p:nvSpPr>
        <p:spPr>
          <a:xfrm>
            <a:off x="838200" y="1690688"/>
            <a:ext cx="10515600" cy="4623371"/>
          </a:xfrm>
        </p:spPr>
        <p:txBody>
          <a:bodyPr/>
          <a:lstStyle/>
          <a:p>
            <a:r>
              <a:rPr lang="en-IN"/>
              <a:t>The training dataset has 4326 total images with the images being resized to 80 by 80 pixels and converted to grayscale for storage and processing purpose. </a:t>
            </a:r>
          </a:p>
          <a:p>
            <a:r>
              <a:rPr lang="en-IN"/>
              <a:t>The input layer of our model will take images of size (80,80,1) where 80,80 are height and width of the image while 1 represents the colour channel of the image for grayscale.</a:t>
            </a:r>
          </a:p>
          <a:p>
            <a:r>
              <a:rPr lang="en-IN"/>
              <a:t> The output layer of our model will have 26 neurons for 26 different letters, and the activation function will be </a:t>
            </a:r>
            <a:r>
              <a:rPr lang="en-IN" err="1"/>
              <a:t>softmax</a:t>
            </a:r>
            <a:r>
              <a:rPr lang="en-IN"/>
              <a:t> since it is a multiclass classification problem.</a:t>
            </a:r>
          </a:p>
          <a:p>
            <a:endParaRPr lang="en-IN"/>
          </a:p>
        </p:txBody>
      </p:sp>
    </p:spTree>
    <p:extLst>
      <p:ext uri="{BB962C8B-B14F-4D97-AF65-F5344CB8AC3E}">
        <p14:creationId xmlns:p14="http://schemas.microsoft.com/office/powerpoint/2010/main" val="3010708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53831-FE82-4C42-AC1D-30BA94E66606}"/>
              </a:ext>
            </a:extLst>
          </p:cNvPr>
          <p:cNvSpPr>
            <a:spLocks noGrp="1"/>
          </p:cNvSpPr>
          <p:nvPr>
            <p:ph type="title"/>
          </p:nvPr>
        </p:nvSpPr>
        <p:spPr>
          <a:xfrm>
            <a:off x="710214" y="365125"/>
            <a:ext cx="10643586" cy="1325563"/>
          </a:xfrm>
        </p:spPr>
        <p:txBody>
          <a:bodyPr/>
          <a:lstStyle/>
          <a:p>
            <a:r>
              <a:rPr lang="en-US"/>
              <a:t>Data Preprocessing</a:t>
            </a:r>
            <a:endParaRPr lang="en-IN"/>
          </a:p>
        </p:txBody>
      </p:sp>
      <p:sp>
        <p:nvSpPr>
          <p:cNvPr id="3" name="Content Placeholder 2">
            <a:extLst>
              <a:ext uri="{FF2B5EF4-FFF2-40B4-BE49-F238E27FC236}">
                <a16:creationId xmlns:a16="http://schemas.microsoft.com/office/drawing/2014/main" id="{9E557327-A868-455C-A663-99EFB60340BD}"/>
              </a:ext>
            </a:extLst>
          </p:cNvPr>
          <p:cNvSpPr>
            <a:spLocks noGrp="1"/>
          </p:cNvSpPr>
          <p:nvPr>
            <p:ph idx="1"/>
          </p:nvPr>
        </p:nvSpPr>
        <p:spPr>
          <a:xfrm>
            <a:off x="656948" y="1597981"/>
            <a:ext cx="10643586" cy="4650004"/>
          </a:xfrm>
        </p:spPr>
        <p:txBody>
          <a:bodyPr/>
          <a:lstStyle/>
          <a:p>
            <a:pPr marL="0" indent="0">
              <a:buNone/>
            </a:pP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IN">
                <a:effectLst/>
                <a:latin typeface="+mj-lt"/>
                <a:ea typeface="Times New Roman" panose="02020603050405020304" pitchFamily="18" charset="0"/>
              </a:rPr>
              <a:t>After the dataset creation each of the images was converted to a </a:t>
            </a:r>
            <a:r>
              <a:rPr lang="en-IN" err="1">
                <a:effectLst/>
                <a:latin typeface="+mj-lt"/>
                <a:ea typeface="Times New Roman" panose="02020603050405020304" pitchFamily="18" charset="0"/>
              </a:rPr>
              <a:t>numpy</a:t>
            </a:r>
            <a:r>
              <a:rPr lang="en-IN">
                <a:effectLst/>
                <a:latin typeface="+mj-lt"/>
                <a:ea typeface="Times New Roman" panose="02020603050405020304" pitchFamily="18" charset="0"/>
              </a:rPr>
              <a:t> array along with its label.</a:t>
            </a:r>
            <a:endParaRPr lang="en-IN">
              <a:latin typeface="+mj-lt"/>
              <a:ea typeface="Calibri" panose="020F0502020204030204" pitchFamily="34" charset="0"/>
              <a:cs typeface="Times New Roman" panose="02020603050405020304" pitchFamily="18" charset="0"/>
            </a:endParaRPr>
          </a:p>
          <a:p>
            <a:pPr marL="0" indent="0">
              <a:buNone/>
            </a:pPr>
            <a:r>
              <a:rPr lang="en-IN">
                <a:effectLst/>
                <a:latin typeface="+mj-lt"/>
                <a:ea typeface="Calibri" panose="020F0502020204030204" pitchFamily="34" charset="0"/>
                <a:cs typeface="Times New Roman" panose="02020603050405020304" pitchFamily="18" charset="0"/>
              </a:rPr>
              <a:t>One of the challenges that we faced while training our model was that we needed more data for the individual alphabets as many alphabets were looking similar to each other, since there are 26 distinct alphabet characters so more data is needed to train the model . </a:t>
            </a:r>
          </a:p>
          <a:p>
            <a:pPr marL="0" indent="0">
              <a:buNone/>
            </a:pPr>
            <a:r>
              <a:rPr lang="en-IN">
                <a:effectLst/>
                <a:latin typeface="+mj-lt"/>
                <a:ea typeface="Calibri" panose="020F0502020204030204" pitchFamily="34" charset="0"/>
                <a:cs typeface="Times New Roman" panose="02020603050405020304" pitchFamily="18" charset="0"/>
              </a:rPr>
              <a:t>To solve that issue, we supplemented our dataset with more of our own ASL alphabet images, images from Kaggle and google images.</a:t>
            </a:r>
          </a:p>
          <a:p>
            <a:pPr marL="0" indent="0">
              <a:buNone/>
            </a:pPr>
            <a:r>
              <a:rPr lang="en-IN" sz="1800">
                <a:effectLst/>
                <a:latin typeface="Times New Roman" panose="020206030504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746785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91D2-6ECB-4B24-98FB-3C6896C88548}"/>
              </a:ext>
            </a:extLst>
          </p:cNvPr>
          <p:cNvSpPr>
            <a:spLocks noGrp="1"/>
          </p:cNvSpPr>
          <p:nvPr>
            <p:ph type="title"/>
          </p:nvPr>
        </p:nvSpPr>
        <p:spPr/>
        <p:txBody>
          <a:bodyPr/>
          <a:lstStyle/>
          <a:p>
            <a:pPr algn="ctr"/>
            <a:r>
              <a:rPr lang="en-US"/>
              <a:t>Project structure </a:t>
            </a:r>
            <a:endParaRPr lang="en-IN"/>
          </a:p>
        </p:txBody>
      </p:sp>
      <p:sp>
        <p:nvSpPr>
          <p:cNvPr id="3" name="Content Placeholder 2">
            <a:extLst>
              <a:ext uri="{FF2B5EF4-FFF2-40B4-BE49-F238E27FC236}">
                <a16:creationId xmlns:a16="http://schemas.microsoft.com/office/drawing/2014/main" id="{AE109700-F98E-46A0-88D9-EAD90F6EF4FD}"/>
              </a:ext>
            </a:extLst>
          </p:cNvPr>
          <p:cNvSpPr>
            <a:spLocks noGrp="1"/>
          </p:cNvSpPr>
          <p:nvPr>
            <p:ph idx="1"/>
          </p:nvPr>
        </p:nvSpPr>
        <p:spPr>
          <a:xfrm>
            <a:off x="838200" y="1825625"/>
            <a:ext cx="10515600" cy="4351338"/>
          </a:xfrm>
        </p:spPr>
        <p:txBody>
          <a:bodyPr/>
          <a:lstStyle/>
          <a:p>
            <a:r>
              <a:rPr lang="en-US" sz="3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Building the Alphabet Image Dataset</a:t>
            </a:r>
          </a:p>
          <a:p>
            <a:r>
              <a:rPr lang="en-US" sz="3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Training the machine learning model</a:t>
            </a:r>
          </a:p>
          <a:p>
            <a:r>
              <a:rPr lang="en-US" sz="3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Testing on the Test Data set</a:t>
            </a:r>
          </a:p>
          <a:p>
            <a:r>
              <a:rPr lang="en-US" sz="3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Accuracy achieved</a:t>
            </a:r>
          </a:p>
          <a:p>
            <a:endParaRPr lang="en-IN"/>
          </a:p>
        </p:txBody>
      </p:sp>
    </p:spTree>
    <p:extLst>
      <p:ext uri="{BB962C8B-B14F-4D97-AF65-F5344CB8AC3E}">
        <p14:creationId xmlns:p14="http://schemas.microsoft.com/office/powerpoint/2010/main" val="1743957006"/>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ACAE0A2B75CB4F819DAD5CB7CD6C16" ma:contentTypeVersion="8" ma:contentTypeDescription="Create a new document." ma:contentTypeScope="" ma:versionID="0e6ceaaf586afad0416bfbb9363e1066">
  <xsd:schema xmlns:xsd="http://www.w3.org/2001/XMLSchema" xmlns:xs="http://www.w3.org/2001/XMLSchema" xmlns:p="http://schemas.microsoft.com/office/2006/metadata/properties" xmlns:ns2="2389c613-70b2-4b40-99d2-0a63540f9daa" targetNamespace="http://schemas.microsoft.com/office/2006/metadata/properties" ma:root="true" ma:fieldsID="2c9298a354319fecd650e38cd7baa9b4" ns2:_="">
    <xsd:import namespace="2389c613-70b2-4b40-99d2-0a63540f9da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89c613-70b2-4b40-99d2-0a63540f9d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B90DE5F-2088-4F39-8845-AC5595B4916A}">
  <ds:schemaRefs>
    <ds:schemaRef ds:uri="http://schemas.microsoft.com/sharepoint/v3/contenttype/forms"/>
  </ds:schemaRefs>
</ds:datastoreItem>
</file>

<file path=customXml/itemProps2.xml><?xml version="1.0" encoding="utf-8"?>
<ds:datastoreItem xmlns:ds="http://schemas.openxmlformats.org/officeDocument/2006/customXml" ds:itemID="{5DCB74E8-2BC3-4751-850F-EA58AE8A165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6118832-4CC4-4599-AB01-669661CB7DF4}">
  <ds:schemaRefs>
    <ds:schemaRef ds:uri="2389c613-70b2-4b40-99d2-0a63540f9da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0</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Depth</vt:lpstr>
      <vt:lpstr> Interpreting  American Sign Language  Using Machine Learning</vt:lpstr>
      <vt:lpstr>PowerPoint Presentation</vt:lpstr>
      <vt:lpstr>American Sign Language (ASL)</vt:lpstr>
      <vt:lpstr>Project Motivation &amp; Scope</vt:lpstr>
      <vt:lpstr>Data Set Creation</vt:lpstr>
      <vt:lpstr>PowerPoint Presentation</vt:lpstr>
      <vt:lpstr>Data Preprocessing</vt:lpstr>
      <vt:lpstr>Data Preprocessing</vt:lpstr>
      <vt:lpstr>Project structure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Findings…</vt:lpstr>
      <vt:lpstr>The Next Step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Interpreting  American Sign Language  Using Machine Learning</dc:title>
  <dc:creator>Dell</dc:creator>
  <cp:revision>1</cp:revision>
  <dcterms:created xsi:type="dcterms:W3CDTF">2020-11-10T23:19:13Z</dcterms:created>
  <dcterms:modified xsi:type="dcterms:W3CDTF">2020-11-17T23:45:29Z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0x010100A0ACAE0A2B75CB4F819DAD5CB7CD6C16</vt:lpwstr>
  </property>
</Properties>
</file>